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7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67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2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0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11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4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4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06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A38F-2594-DD45-9DEE-B6FE2FAD8833}" type="datetimeFigureOut">
              <a:rPr lang="en-US" smtClean="0"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D4243-2890-9340-8157-152A87B1DC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1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png"/><Relationship Id="rId7" Type="http://schemas.microsoft.com/office/2007/relationships/hdphoto" Target="../media/hdphoto3.wdp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png"/><Relationship Id="rId11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Robocup - Ryan Taylor – 24/9/2015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/>
          <a:stretch/>
        </p:blipFill>
        <p:spPr>
          <a:xfrm>
            <a:off x="4702629" y="3273877"/>
            <a:ext cx="2786741" cy="2432957"/>
          </a:xfrm>
        </p:spPr>
      </p:pic>
      <p:sp>
        <p:nvSpPr>
          <p:cNvPr id="5" name="TextBox 4"/>
          <p:cNvSpPr txBox="1"/>
          <p:nvPr/>
        </p:nvSpPr>
        <p:spPr>
          <a:xfrm>
            <a:off x="5419853" y="1441156"/>
            <a:ext cx="13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Introduction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2" t="11007" r="8572" b="9769"/>
          <a:stretch/>
        </p:blipFill>
        <p:spPr>
          <a:xfrm>
            <a:off x="748467" y="3780063"/>
            <a:ext cx="3072420" cy="192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t="1874" b="3347"/>
          <a:stretch/>
        </p:blipFill>
        <p:spPr>
          <a:xfrm>
            <a:off x="8371111" y="3780063"/>
            <a:ext cx="2416629" cy="19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491" y="233099"/>
            <a:ext cx="5112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ROBOCUP 2015 - </a:t>
            </a:r>
            <a:r>
              <a:rPr lang="en-US" sz="2400" dirty="0"/>
              <a:t>P</a:t>
            </a:r>
            <a:r>
              <a:rPr lang="en-US" sz="2400" dirty="0" smtClean="0"/>
              <a:t>ick up mechanism</a:t>
            </a:r>
            <a:endParaRPr lang="en-US" sz="2400" dirty="0"/>
          </a:p>
        </p:txBody>
      </p:sp>
      <p:pic>
        <p:nvPicPr>
          <p:cNvPr id="5" name="Picture 4" descr="P:\Robocup\IMG_0472.JPG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2" y="1470949"/>
            <a:ext cx="2910658" cy="171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:\Robocup\IMG_0473.JPG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82" y="4123219"/>
            <a:ext cx="3279923" cy="173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P:\Robocup\IMG_0474.JPG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398" y="4123219"/>
            <a:ext cx="2913146" cy="17378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66488" y="918180"/>
            <a:ext cx="423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Conceptual stage and initial idea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2146" y="6055105"/>
            <a:ext cx="213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Picking up state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75635" y="6062472"/>
            <a:ext cx="175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Driving state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873652" y="898439"/>
            <a:ext cx="2415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Solidworks design</a:t>
            </a:r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544" y="1392999"/>
            <a:ext cx="2495663" cy="1871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53" y="1392999"/>
            <a:ext cx="2561770" cy="19213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2" y="3347221"/>
            <a:ext cx="3966282" cy="29747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79" y="1360104"/>
            <a:ext cx="1772258" cy="20977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580842" y="3457879"/>
            <a:ext cx="94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4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6085" y="371021"/>
            <a:ext cx="5159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ROBOCUP 2015 - Pick up mechanism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7" y="1306285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8" y="968827"/>
            <a:ext cx="4325663" cy="59357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0390" y="968827"/>
            <a:ext cx="20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Matlab calculations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3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83971" y="391884"/>
            <a:ext cx="742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ROBOCUP 2015 - Pick up mechanism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t="6793" r="8948" b="5054"/>
          <a:stretch/>
        </p:blipFill>
        <p:spPr>
          <a:xfrm>
            <a:off x="24308" y="2286220"/>
            <a:ext cx="2958378" cy="2538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7065" r="11412" b="10870"/>
          <a:stretch/>
        </p:blipFill>
        <p:spPr>
          <a:xfrm>
            <a:off x="0" y="-1"/>
            <a:ext cx="2982686" cy="22862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985"/>
            <a:ext cx="2982686" cy="2237015"/>
          </a:xfrm>
          <a:prstGeom prst="rect">
            <a:avLst/>
          </a:prstGeom>
        </p:spPr>
      </p:pic>
      <p:pic>
        <p:nvPicPr>
          <p:cNvPr id="13" name="IMG_066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46979" y="1314938"/>
            <a:ext cx="7213600" cy="406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89737" y="5840327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76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41</Words>
  <Application>Microsoft Macintosh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Robocup - Ryan Taylor – 24/9/2015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Taylor</dc:creator>
  <cp:lastModifiedBy>Ryan Taylor</cp:lastModifiedBy>
  <cp:revision>17</cp:revision>
  <dcterms:created xsi:type="dcterms:W3CDTF">2015-09-23T21:22:08Z</dcterms:created>
  <dcterms:modified xsi:type="dcterms:W3CDTF">2015-09-24T03:21:00Z</dcterms:modified>
</cp:coreProperties>
</file>